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44" r:id="rId4"/>
    <p:sldId id="345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84" d="100"/>
          <a:sy n="84" d="100"/>
        </p:scale>
        <p:origin x="118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448655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13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radars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3.4- Radars (1/2)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/>
              <a:t>Radars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1 axe = 1 information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1 trace par individu : chaque axe porte une variable quantitative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1 trace par groupe d’individus : chaque axe porte une moyenne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côte à côte, superposés </a:t>
            </a:r>
            <a:r>
              <a:rPr lang="fr-FR">
                <a:sym typeface="Wingdings" pitchFamily="2" charset="2"/>
              </a:rPr>
              <a:t> comparaison de profils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3.4- </a:t>
            </a:r>
            <a:r>
              <a:rPr lang="fr-FR"/>
              <a:t>Radars (2/2</a:t>
            </a:r>
            <a:r>
              <a:rPr lang="fr-FR" dirty="0"/>
              <a:t>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6FA4E33-E136-40B7-8F91-2ABD5747C82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3872" y="1484784"/>
            <a:ext cx="6876256" cy="45841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90</Words>
  <Application>Microsoft Office PowerPoint</Application>
  <PresentationFormat>Affichage à l'écran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13 :  radars</vt:lpstr>
      <vt:lpstr>Contenu</vt:lpstr>
      <vt:lpstr>3.4- Radars (1/2)</vt:lpstr>
      <vt:lpstr>3.4- Radars (2/2)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36</cp:revision>
  <dcterms:created xsi:type="dcterms:W3CDTF">2020-05-05T19:38:15Z</dcterms:created>
  <dcterms:modified xsi:type="dcterms:W3CDTF">2021-10-21T06:20:39Z</dcterms:modified>
</cp:coreProperties>
</file>