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10" r:id="rId4"/>
    <p:sldId id="322" r:id="rId5"/>
    <p:sldId id="323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08" d="100"/>
          <a:sy n="108" d="100"/>
        </p:scale>
        <p:origin x="17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384376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partie 3 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quantiles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2- Résumer (une information)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A08FE22-A4B8-4B33-976D-10B134E87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2.1- Indicateurs numériques (5/9)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800" b="1" dirty="0"/>
              <a:t>Quantiles</a:t>
            </a:r>
            <a:r>
              <a:rPr lang="fr-FR" sz="2800" dirty="0"/>
              <a:t> (ou </a:t>
            </a:r>
            <a:r>
              <a:rPr lang="fr-FR" sz="2800" dirty="0" err="1"/>
              <a:t>fractiles</a:t>
            </a:r>
            <a:r>
              <a:rPr lang="fr-FR" sz="2800" dirty="0"/>
              <a:t>)</a:t>
            </a:r>
            <a:endParaRPr lang="fr-FR" sz="2800" b="1" dirty="0"/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 sz="2400" dirty="0"/>
              <a:t> valeurs correspondant au plafond atteint par une fraction de l’effectif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endParaRPr lang="fr-FR" sz="2400" dirty="0"/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 sz="2400" dirty="0"/>
              <a:t> </a:t>
            </a:r>
            <a:r>
              <a:rPr lang="fr-FR" sz="2400" b="1" dirty="0"/>
              <a:t>quartiles</a:t>
            </a:r>
            <a:r>
              <a:rPr lang="fr-FR" sz="2400" dirty="0"/>
              <a:t> (Q1 et Q3) : 25% des individus ont une valeur </a:t>
            </a:r>
            <a:r>
              <a:rPr lang="fr-FR" sz="2400" dirty="0">
                <a:cs typeface="Tahoma" pitchFamily="34" charset="0"/>
              </a:rPr>
              <a:t>≤ Q1 et 25% une valeur ≥ Q3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endParaRPr lang="fr-FR" sz="2400" dirty="0">
              <a:cs typeface="Tahoma" pitchFamily="34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endParaRPr lang="fr-FR" sz="2400" dirty="0">
              <a:cs typeface="Tahoma" pitchFamily="34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±"/>
            </a:pPr>
            <a:r>
              <a:rPr lang="fr-FR" sz="2400" dirty="0"/>
              <a:t> </a:t>
            </a:r>
            <a:r>
              <a:rPr lang="fr-FR" sz="2400" b="1" dirty="0"/>
              <a:t>centile</a:t>
            </a:r>
            <a:r>
              <a:rPr lang="fr-FR" sz="2400" dirty="0"/>
              <a:t> d’ordre x (P</a:t>
            </a:r>
            <a:r>
              <a:rPr lang="fr-FR" sz="2400" baseline="-25000" dirty="0"/>
              <a:t>x</a:t>
            </a:r>
            <a:r>
              <a:rPr lang="fr-FR" sz="2400" dirty="0"/>
              <a:t>) : x % des individus ont une valeur </a:t>
            </a:r>
            <a:r>
              <a:rPr lang="fr-FR" sz="2400" dirty="0">
                <a:cs typeface="Tahoma" pitchFamily="34" charset="0"/>
              </a:rPr>
              <a:t>≤ P</a:t>
            </a:r>
            <a:r>
              <a:rPr lang="fr-FR" sz="2400" baseline="-25000" dirty="0">
                <a:cs typeface="Tahoma" pitchFamily="34" charset="0"/>
              </a:rPr>
              <a:t>x</a:t>
            </a:r>
            <a:endParaRPr lang="fr-FR" sz="2400" dirty="0">
              <a:cs typeface="Tahoma" pitchFamily="34" charset="0"/>
            </a:endParaRPr>
          </a:p>
        </p:txBody>
      </p:sp>
      <p:sp>
        <p:nvSpPr>
          <p:cNvPr id="317444" name="Text Box 4"/>
          <p:cNvSpPr txBox="1">
            <a:spLocks noChangeArrowheads="1"/>
          </p:cNvSpPr>
          <p:nvPr/>
        </p:nvSpPr>
        <p:spPr bwMode="auto">
          <a:xfrm>
            <a:off x="3698255" y="5919076"/>
            <a:ext cx="29175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Fonction CENTILE.INCLURE(</a:t>
            </a:r>
            <a:r>
              <a:rPr lang="fr-FR" sz="1200" dirty="0" err="1">
                <a:solidFill>
                  <a:schemeClr val="bg2"/>
                </a:solidFill>
                <a:latin typeface="Tahoma" pitchFamily="34" charset="0"/>
              </a:rPr>
              <a:t>série;ordre</a:t>
            </a:r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)</a:t>
            </a:r>
          </a:p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sous Excel avec ordre=x entre 0 et 1</a:t>
            </a:r>
          </a:p>
        </p:txBody>
      </p:sp>
      <p:sp>
        <p:nvSpPr>
          <p:cNvPr id="317445" name="Line 5"/>
          <p:cNvSpPr>
            <a:spLocks noChangeShapeType="1"/>
          </p:cNvSpPr>
          <p:nvPr/>
        </p:nvSpPr>
        <p:spPr bwMode="auto">
          <a:xfrm flipH="1" flipV="1">
            <a:off x="3491880" y="5630151"/>
            <a:ext cx="215900" cy="36036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923928" y="3171784"/>
            <a:ext cx="31017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Fonction QUARTILE.INCLURE(série;1 ou 3)</a:t>
            </a:r>
          </a:p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sous Excel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2987824" y="3402617"/>
            <a:ext cx="818879" cy="23083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8453C8-98B5-4C0A-BAE3-EE2147ED4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2.1- Indicateurs numériques (6/9)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A94D8B-ECFC-461B-B647-E436AFC5F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655712"/>
          </a:xfrm>
        </p:spPr>
        <p:txBody>
          <a:bodyPr/>
          <a:lstStyle/>
          <a:p>
            <a:r>
              <a:rPr lang="fr-FR" b="1" dirty="0"/>
              <a:t>Quantiles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A49311-1AD9-44DD-93FF-2A65D2B05F75}"/>
              </a:ext>
            </a:extLst>
          </p:cNvPr>
          <p:cNvSpPr/>
          <p:nvPr/>
        </p:nvSpPr>
        <p:spPr>
          <a:xfrm>
            <a:off x="827584" y="2780928"/>
            <a:ext cx="6624736" cy="2880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A45C6D3-D40C-4A28-AAA7-8FA474E22814}"/>
              </a:ext>
            </a:extLst>
          </p:cNvPr>
          <p:cNvSpPr txBox="1"/>
          <p:nvPr/>
        </p:nvSpPr>
        <p:spPr>
          <a:xfrm>
            <a:off x="7452320" y="2703819"/>
            <a:ext cx="90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valeurs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96025FF-8BD3-446F-A16C-CADDC9FDABBB}"/>
              </a:ext>
            </a:extLst>
          </p:cNvPr>
          <p:cNvSpPr txBox="1"/>
          <p:nvPr/>
        </p:nvSpPr>
        <p:spPr>
          <a:xfrm>
            <a:off x="263166" y="3439684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minimum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114E5004-6674-4039-9549-ED6F3F78FDC5}"/>
              </a:ext>
            </a:extLst>
          </p:cNvPr>
          <p:cNvCxnSpPr>
            <a:cxnSpLocks/>
          </p:cNvCxnSpPr>
          <p:nvPr/>
        </p:nvCxnSpPr>
        <p:spPr>
          <a:xfrm flipV="1">
            <a:off x="828571" y="3190536"/>
            <a:ext cx="0" cy="238464"/>
          </a:xfrm>
          <a:prstGeom prst="straightConnector1">
            <a:avLst/>
          </a:prstGeom>
          <a:ln>
            <a:solidFill>
              <a:srgbClr val="E88A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86A8EF92-000D-45D2-B781-30EDB5CCD658}"/>
              </a:ext>
            </a:extLst>
          </p:cNvPr>
          <p:cNvSpPr txBox="1"/>
          <p:nvPr/>
        </p:nvSpPr>
        <p:spPr>
          <a:xfrm>
            <a:off x="6860651" y="3429000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maximum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7C51322-5DBB-442C-873D-034A7227CC4F}"/>
              </a:ext>
            </a:extLst>
          </p:cNvPr>
          <p:cNvCxnSpPr>
            <a:cxnSpLocks/>
          </p:cNvCxnSpPr>
          <p:nvPr/>
        </p:nvCxnSpPr>
        <p:spPr>
          <a:xfrm flipV="1">
            <a:off x="7452320" y="3190536"/>
            <a:ext cx="0" cy="238464"/>
          </a:xfrm>
          <a:prstGeom prst="straightConnector1">
            <a:avLst/>
          </a:prstGeom>
          <a:ln>
            <a:solidFill>
              <a:srgbClr val="E88A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FF42041-84EB-47A0-9A61-C87ED67F1B0D}"/>
              </a:ext>
            </a:extLst>
          </p:cNvPr>
          <p:cNvCxnSpPr>
            <a:cxnSpLocks/>
          </p:cNvCxnSpPr>
          <p:nvPr/>
        </p:nvCxnSpPr>
        <p:spPr>
          <a:xfrm>
            <a:off x="1691680" y="2636912"/>
            <a:ext cx="0" cy="67285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619E0E0-C8B8-48C1-93F7-F0192CEDFBAF}"/>
              </a:ext>
            </a:extLst>
          </p:cNvPr>
          <p:cNvCxnSpPr>
            <a:cxnSpLocks/>
          </p:cNvCxnSpPr>
          <p:nvPr/>
        </p:nvCxnSpPr>
        <p:spPr>
          <a:xfrm>
            <a:off x="2267744" y="2636912"/>
            <a:ext cx="0" cy="67285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2E766E4-566F-4B90-90B3-AB3E89442D90}"/>
              </a:ext>
            </a:extLst>
          </p:cNvPr>
          <p:cNvCxnSpPr>
            <a:cxnSpLocks/>
          </p:cNvCxnSpPr>
          <p:nvPr/>
        </p:nvCxnSpPr>
        <p:spPr>
          <a:xfrm>
            <a:off x="3347864" y="2636912"/>
            <a:ext cx="0" cy="67285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BD929F17-79CC-4A87-AF59-39D985C2BD9C}"/>
              </a:ext>
            </a:extLst>
          </p:cNvPr>
          <p:cNvSpPr txBox="1"/>
          <p:nvPr/>
        </p:nvSpPr>
        <p:spPr>
          <a:xfrm>
            <a:off x="3342940" y="3146069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3</a:t>
            </a:r>
            <a:r>
              <a:rPr lang="fr-FR" b="1" baseline="30000" dirty="0"/>
              <a:t>e</a:t>
            </a:r>
            <a:r>
              <a:rPr lang="fr-FR" b="1" dirty="0"/>
              <a:t> quartile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D9ED3C3-989E-4411-AB16-CC7D7E8DA1C6}"/>
              </a:ext>
            </a:extLst>
          </p:cNvPr>
          <p:cNvSpPr txBox="1"/>
          <p:nvPr/>
        </p:nvSpPr>
        <p:spPr>
          <a:xfrm>
            <a:off x="1496006" y="3265250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1</a:t>
            </a:r>
            <a:r>
              <a:rPr lang="fr-FR" b="1" baseline="30000" dirty="0"/>
              <a:t>er</a:t>
            </a:r>
            <a:r>
              <a:rPr lang="fr-FR" b="1" dirty="0"/>
              <a:t> </a:t>
            </a:r>
          </a:p>
          <a:p>
            <a:r>
              <a:rPr lang="fr-FR" b="1" dirty="0"/>
              <a:t>quartile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1673350-61B1-4844-BCD3-E2978ADE8209}"/>
              </a:ext>
            </a:extLst>
          </p:cNvPr>
          <p:cNvSpPr txBox="1"/>
          <p:nvPr/>
        </p:nvSpPr>
        <p:spPr>
          <a:xfrm>
            <a:off x="2189501" y="3219083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médiane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D72132-7F7A-4F4C-B99A-7EE2D3E3EE6A}"/>
              </a:ext>
            </a:extLst>
          </p:cNvPr>
          <p:cNvSpPr txBox="1"/>
          <p:nvPr/>
        </p:nvSpPr>
        <p:spPr>
          <a:xfrm>
            <a:off x="907844" y="2751606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25%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6772691-F207-45BD-8BAC-02B8C067DCCE}"/>
              </a:ext>
            </a:extLst>
          </p:cNvPr>
          <p:cNvSpPr txBox="1"/>
          <p:nvPr/>
        </p:nvSpPr>
        <p:spPr>
          <a:xfrm>
            <a:off x="1689820" y="274027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25%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ED3C85F-6CF4-4C51-94BB-C0F2ED7F7384}"/>
              </a:ext>
            </a:extLst>
          </p:cNvPr>
          <p:cNvSpPr txBox="1"/>
          <p:nvPr/>
        </p:nvSpPr>
        <p:spPr>
          <a:xfrm>
            <a:off x="2518842" y="2751606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25%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1787670-7AC0-4C92-A348-DA89DC0D5B31}"/>
              </a:ext>
            </a:extLst>
          </p:cNvPr>
          <p:cNvSpPr txBox="1"/>
          <p:nvPr/>
        </p:nvSpPr>
        <p:spPr>
          <a:xfrm>
            <a:off x="5068110" y="2744349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25%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889EB8-F628-4E2F-A693-D978FB0371CB}"/>
              </a:ext>
            </a:extLst>
          </p:cNvPr>
          <p:cNvSpPr/>
          <p:nvPr/>
        </p:nvSpPr>
        <p:spPr>
          <a:xfrm>
            <a:off x="863101" y="4393045"/>
            <a:ext cx="6624736" cy="2880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35655A6-2B12-47F1-A3DE-ED517BD8AEE2}"/>
              </a:ext>
            </a:extLst>
          </p:cNvPr>
          <p:cNvSpPr txBox="1"/>
          <p:nvPr/>
        </p:nvSpPr>
        <p:spPr>
          <a:xfrm>
            <a:off x="7487837" y="4360326"/>
            <a:ext cx="90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valeurs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C082230-CD8B-4A08-B4C3-6B3E098008F9}"/>
              </a:ext>
            </a:extLst>
          </p:cNvPr>
          <p:cNvSpPr txBox="1"/>
          <p:nvPr/>
        </p:nvSpPr>
        <p:spPr>
          <a:xfrm>
            <a:off x="393073" y="4977875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min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2D699658-6BD0-446F-96E2-C9D85349D30D}"/>
              </a:ext>
            </a:extLst>
          </p:cNvPr>
          <p:cNvCxnSpPr>
            <a:cxnSpLocks/>
          </p:cNvCxnSpPr>
          <p:nvPr/>
        </p:nvCxnSpPr>
        <p:spPr>
          <a:xfrm flipV="1">
            <a:off x="864088" y="4802653"/>
            <a:ext cx="0" cy="238464"/>
          </a:xfrm>
          <a:prstGeom prst="straightConnector1">
            <a:avLst/>
          </a:prstGeom>
          <a:ln>
            <a:solidFill>
              <a:srgbClr val="E88A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0AEFB196-E797-4FF3-BE1F-9B976E3AF58E}"/>
              </a:ext>
            </a:extLst>
          </p:cNvPr>
          <p:cNvSpPr txBox="1"/>
          <p:nvPr/>
        </p:nvSpPr>
        <p:spPr>
          <a:xfrm>
            <a:off x="7487105" y="4841791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max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D2039ABA-D0DB-4FD6-9CA2-22F682F49055}"/>
              </a:ext>
            </a:extLst>
          </p:cNvPr>
          <p:cNvCxnSpPr>
            <a:cxnSpLocks/>
          </p:cNvCxnSpPr>
          <p:nvPr/>
        </p:nvCxnSpPr>
        <p:spPr>
          <a:xfrm flipV="1">
            <a:off x="7487837" y="4802653"/>
            <a:ext cx="0" cy="238464"/>
          </a:xfrm>
          <a:prstGeom prst="straightConnector1">
            <a:avLst/>
          </a:prstGeom>
          <a:ln>
            <a:solidFill>
              <a:srgbClr val="E88A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278A420E-12E6-47AF-8950-7B2ED25A549D}"/>
              </a:ext>
            </a:extLst>
          </p:cNvPr>
          <p:cNvCxnSpPr>
            <a:cxnSpLocks/>
          </p:cNvCxnSpPr>
          <p:nvPr/>
        </p:nvCxnSpPr>
        <p:spPr>
          <a:xfrm>
            <a:off x="1798221" y="4208564"/>
            <a:ext cx="0" cy="67285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A42D5A2-2C6F-41E9-B00E-22A263B06DA3}"/>
              </a:ext>
            </a:extLst>
          </p:cNvPr>
          <p:cNvCxnSpPr>
            <a:cxnSpLocks/>
          </p:cNvCxnSpPr>
          <p:nvPr/>
        </p:nvCxnSpPr>
        <p:spPr>
          <a:xfrm>
            <a:off x="2267744" y="4208564"/>
            <a:ext cx="0" cy="67285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C11EF759-A5C0-43EF-A818-9FEADA67B673}"/>
              </a:ext>
            </a:extLst>
          </p:cNvPr>
          <p:cNvCxnSpPr>
            <a:cxnSpLocks/>
          </p:cNvCxnSpPr>
          <p:nvPr/>
        </p:nvCxnSpPr>
        <p:spPr>
          <a:xfrm>
            <a:off x="3059832" y="4208564"/>
            <a:ext cx="0" cy="67285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A2A118C5-EDF6-4D9C-B639-4B0524259E99}"/>
              </a:ext>
            </a:extLst>
          </p:cNvPr>
          <p:cNvSpPr txBox="1"/>
          <p:nvPr/>
        </p:nvSpPr>
        <p:spPr>
          <a:xfrm>
            <a:off x="5574420" y="485645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9</a:t>
            </a:r>
            <a:r>
              <a:rPr lang="fr-FR" b="1" baseline="30000" dirty="0"/>
              <a:t>e</a:t>
            </a:r>
            <a:r>
              <a:rPr lang="fr-FR" b="1" dirty="0"/>
              <a:t> décile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8541C5E-A676-4076-B648-31E817222518}"/>
              </a:ext>
            </a:extLst>
          </p:cNvPr>
          <p:cNvSpPr txBox="1"/>
          <p:nvPr/>
        </p:nvSpPr>
        <p:spPr>
          <a:xfrm>
            <a:off x="988790" y="4892293"/>
            <a:ext cx="865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1</a:t>
            </a:r>
            <a:r>
              <a:rPr lang="fr-FR" b="1" baseline="30000" dirty="0"/>
              <a:t>er</a:t>
            </a:r>
            <a:r>
              <a:rPr lang="fr-FR" b="1" dirty="0"/>
              <a:t> </a:t>
            </a:r>
          </a:p>
          <a:p>
            <a:r>
              <a:rPr lang="fr-FR" b="1" dirty="0"/>
              <a:t>décile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B6C12F5-7C7A-478A-B3DA-3AF4696CC15E}"/>
              </a:ext>
            </a:extLst>
          </p:cNvPr>
          <p:cNvSpPr txBox="1"/>
          <p:nvPr/>
        </p:nvSpPr>
        <p:spPr>
          <a:xfrm>
            <a:off x="1977277" y="5169782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médiane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8710409-2F62-43F7-9AE9-47F55AA679F8}"/>
              </a:ext>
            </a:extLst>
          </p:cNvPr>
          <p:cNvSpPr txBox="1"/>
          <p:nvPr/>
        </p:nvSpPr>
        <p:spPr>
          <a:xfrm>
            <a:off x="791088" y="4414187"/>
            <a:ext cx="4764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10%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AAA7DE3-D5D1-4162-9669-049E231A96D3}"/>
              </a:ext>
            </a:extLst>
          </p:cNvPr>
          <p:cNvSpPr txBox="1"/>
          <p:nvPr/>
        </p:nvSpPr>
        <p:spPr>
          <a:xfrm>
            <a:off x="1764698" y="4414187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10%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18CED06-7616-475D-B0A3-F96D6E4703F6}"/>
              </a:ext>
            </a:extLst>
          </p:cNvPr>
          <p:cNvSpPr txBox="1"/>
          <p:nvPr/>
        </p:nvSpPr>
        <p:spPr>
          <a:xfrm>
            <a:off x="2295388" y="4414187"/>
            <a:ext cx="4764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10%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7E370F8-8E0B-43C8-8727-E3CE47D73361}"/>
              </a:ext>
            </a:extLst>
          </p:cNvPr>
          <p:cNvSpPr txBox="1"/>
          <p:nvPr/>
        </p:nvSpPr>
        <p:spPr>
          <a:xfrm>
            <a:off x="6731212" y="4406256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10%</a:t>
            </a:r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679ACDBF-DAD9-4F23-84E3-E0B873095548}"/>
              </a:ext>
            </a:extLst>
          </p:cNvPr>
          <p:cNvCxnSpPr>
            <a:cxnSpLocks/>
          </p:cNvCxnSpPr>
          <p:nvPr/>
        </p:nvCxnSpPr>
        <p:spPr>
          <a:xfrm>
            <a:off x="6516216" y="4208564"/>
            <a:ext cx="0" cy="67285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6ACC4C49-D600-468B-961B-49B7743AB4AD}"/>
              </a:ext>
            </a:extLst>
          </p:cNvPr>
          <p:cNvCxnSpPr>
            <a:cxnSpLocks/>
          </p:cNvCxnSpPr>
          <p:nvPr/>
        </p:nvCxnSpPr>
        <p:spPr>
          <a:xfrm>
            <a:off x="1181567" y="4208564"/>
            <a:ext cx="0" cy="67285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3C307563-7159-4803-9175-2564DA470815}"/>
              </a:ext>
            </a:extLst>
          </p:cNvPr>
          <p:cNvSpPr txBox="1"/>
          <p:nvPr/>
        </p:nvSpPr>
        <p:spPr>
          <a:xfrm>
            <a:off x="1115616" y="4410478"/>
            <a:ext cx="4764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10%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F148D18D-F850-4E18-8654-CAF26482442A}"/>
              </a:ext>
            </a:extLst>
          </p:cNvPr>
          <p:cNvCxnSpPr>
            <a:cxnSpLocks/>
          </p:cNvCxnSpPr>
          <p:nvPr/>
        </p:nvCxnSpPr>
        <p:spPr>
          <a:xfrm>
            <a:off x="1547664" y="4208564"/>
            <a:ext cx="0" cy="67285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067D1644-5762-40FB-A2AB-9B77D9CCD1FE}"/>
              </a:ext>
            </a:extLst>
          </p:cNvPr>
          <p:cNvCxnSpPr>
            <a:cxnSpLocks/>
          </p:cNvCxnSpPr>
          <p:nvPr/>
        </p:nvCxnSpPr>
        <p:spPr>
          <a:xfrm>
            <a:off x="2183575" y="4208564"/>
            <a:ext cx="0" cy="67285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9595C18-F606-4F10-A681-53DC3345FDBC}"/>
              </a:ext>
            </a:extLst>
          </p:cNvPr>
          <p:cNvCxnSpPr>
            <a:cxnSpLocks/>
          </p:cNvCxnSpPr>
          <p:nvPr/>
        </p:nvCxnSpPr>
        <p:spPr>
          <a:xfrm>
            <a:off x="3635896" y="4208564"/>
            <a:ext cx="0" cy="67285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F8AB3AD5-72D5-4906-849B-F9BE86AD4C00}"/>
              </a:ext>
            </a:extLst>
          </p:cNvPr>
          <p:cNvCxnSpPr>
            <a:cxnSpLocks/>
          </p:cNvCxnSpPr>
          <p:nvPr/>
        </p:nvCxnSpPr>
        <p:spPr>
          <a:xfrm>
            <a:off x="2915816" y="4208564"/>
            <a:ext cx="0" cy="67285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5EB37A4D-F301-42E3-9DAF-7E5A391786BA}"/>
              </a:ext>
            </a:extLst>
          </p:cNvPr>
          <p:cNvCxnSpPr>
            <a:cxnSpLocks/>
          </p:cNvCxnSpPr>
          <p:nvPr/>
        </p:nvCxnSpPr>
        <p:spPr>
          <a:xfrm flipV="1">
            <a:off x="2281054" y="4977875"/>
            <a:ext cx="0" cy="238464"/>
          </a:xfrm>
          <a:prstGeom prst="straightConnector1">
            <a:avLst/>
          </a:prstGeom>
          <a:ln>
            <a:solidFill>
              <a:srgbClr val="E88A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776819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181</Words>
  <Application>Microsoft Office PowerPoint</Application>
  <PresentationFormat>Affichage à l'écran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3 :  quantiles</vt:lpstr>
      <vt:lpstr>Contenu</vt:lpstr>
      <vt:lpstr>2- Résumer (une information)</vt:lpstr>
      <vt:lpstr>2.1- Indicateurs numériques (5/9)</vt:lpstr>
      <vt:lpstr>2.1- Indicateurs numériques (6/9)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29</cp:revision>
  <dcterms:created xsi:type="dcterms:W3CDTF">2020-05-05T19:38:15Z</dcterms:created>
  <dcterms:modified xsi:type="dcterms:W3CDTF">2021-10-06T11:57:19Z</dcterms:modified>
</cp:coreProperties>
</file>