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369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120" d="100"/>
          <a:sy n="120" d="100"/>
        </p:scale>
        <p:origin x="136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Olivier Decourt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8" name="Oval 9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style du titre du masque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48493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32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799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2002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0646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04886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97BBB675-05E3-44A8-97DA-5B7E912471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716649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4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8652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8293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1051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78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409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1485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1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30" name="Oval 9"/>
          <p:cNvSpPr>
            <a:spLocks noChangeArrowheads="1"/>
          </p:cNvSpPr>
          <p:nvPr userDrawn="1"/>
        </p:nvSpPr>
        <p:spPr bwMode="auto">
          <a:xfrm>
            <a:off x="8566150" y="6281738"/>
            <a:ext cx="533400" cy="5334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BB3120CF-694A-4E92-811D-FCB688A88244}" type="slidenum">
              <a:rPr lang="fr-FR" sz="1200" b="1">
                <a:solidFill>
                  <a:srgbClr val="FFFFFF"/>
                </a:solidFill>
                <a:cs typeface="Tahoma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31" name="Rectangle 10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Olivier </a:t>
            </a:r>
            <a:r>
              <a:rPr lang="fr-FR" sz="1400" dirty="0" err="1">
                <a:solidFill>
                  <a:srgbClr val="FFFFFF"/>
                </a:solidFill>
                <a:latin typeface="Impact" pitchFamily="34" charset="0"/>
              </a:rPr>
              <a:t>Decourt</a:t>
            </a:r>
            <a:endParaRPr lang="fr-FR" sz="1400" dirty="0">
              <a:solidFill>
                <a:srgbClr val="FFFFFF"/>
              </a:solidFill>
              <a:latin typeface="Impact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1032" name="Group 19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1034" name="Oval 15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  <p:sp>
          <p:nvSpPr>
            <p:cNvPr id="1035" name="Rectangle 16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</p:grpSp>
      <p:sp>
        <p:nvSpPr>
          <p:cNvPr id="1033" name="Text Box 20"/>
          <p:cNvSpPr txBox="1">
            <a:spLocks noChangeArrowheads="1"/>
          </p:cNvSpPr>
          <p:nvPr userDrawn="1"/>
        </p:nvSpPr>
        <p:spPr bwMode="auto">
          <a:xfrm>
            <a:off x="1907704" y="0"/>
            <a:ext cx="7236296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EAEAEA"/>
                </a:solidFill>
                <a:latin typeface="Impact" pitchFamily="34" charset="0"/>
              </a:rPr>
              <a:t>Initiation à la statistique, applications avec Excel / Banque de France</a:t>
            </a:r>
          </a:p>
        </p:txBody>
      </p:sp>
    </p:spTree>
    <p:extLst>
      <p:ext uri="{BB962C8B-B14F-4D97-AF65-F5344CB8AC3E}">
        <p14:creationId xmlns:p14="http://schemas.microsoft.com/office/powerpoint/2010/main" val="225532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0" indent="0" algn="just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534988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800">
          <a:solidFill>
            <a:schemeClr val="tx1"/>
          </a:solidFill>
          <a:latin typeface="+mn-lt"/>
        </a:defRPr>
      </a:lvl2pPr>
      <a:lvl3pPr marL="900113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400">
          <a:solidFill>
            <a:schemeClr val="tx1"/>
          </a:solidFill>
          <a:latin typeface="+mn-lt"/>
        </a:defRPr>
      </a:lvl3pPr>
      <a:lvl4pPr marL="1435100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1800225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5630093"/>
            <a:ext cx="4032696" cy="701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3600" b="1" dirty="0">
                <a:solidFill>
                  <a:srgbClr val="E88A00"/>
                </a:solidFill>
                <a:latin typeface="Century Gothic" pitchFamily="34" charset="0"/>
              </a:rPr>
              <a:t>Olivier Decourt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>
                <a:solidFill>
                  <a:srgbClr val="FFFFFF"/>
                </a:solidFill>
                <a:latin typeface="Century Gothic" pitchFamily="34" charset="0"/>
              </a:rPr>
              <a:t>http://www.od-datamining.com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9184" y="548680"/>
            <a:ext cx="8425631" cy="3448655"/>
          </a:xfrm>
        </p:spPr>
        <p:txBody>
          <a:bodyPr/>
          <a:lstStyle/>
          <a:p>
            <a:pPr algn="l" eaLnBrk="1" hangingPunct="1"/>
            <a:r>
              <a:rPr lang="fr-FR" sz="6000" b="1" dirty="0">
                <a:latin typeface="Franklin Gothic Medium" pitchFamily="34" charset="0"/>
              </a:rPr>
              <a:t>Initiation à la statistique, applications avec Excel </a:t>
            </a:r>
            <a:br>
              <a:rPr lang="fr-FR" sz="60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partie 12 : 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indices</a:t>
            </a:r>
            <a:endParaRPr lang="fr-FR" sz="4400" i="1" dirty="0">
              <a:latin typeface="Franklin Gothic Medium" pitchFamily="34" charset="0"/>
            </a:endParaRP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18768314-E3AD-4AD4-82A9-6464A275B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81127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89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Contenu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Vocabulaire et outils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Résumer (une information)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Comparer (deux informations ou plus)</a:t>
            </a:r>
          </a:p>
        </p:txBody>
      </p:sp>
    </p:spTree>
    <p:extLst>
      <p:ext uri="{BB962C8B-B14F-4D97-AF65-F5344CB8AC3E}">
        <p14:creationId xmlns:p14="http://schemas.microsoft.com/office/powerpoint/2010/main" val="75535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5A3FFDF-B11F-479A-88B2-9C6A8BDA0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3.3- Points et courbes (5/5)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AC53EFF-71F3-461D-99E6-49B25C555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Aides à la lecture pour les tableaux chronologiques 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dirty="0"/>
              <a:t>Calcul d’évolution = (valeur courante – valeur précédente)/valeur précédente, exprimée en %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dirty="0"/>
              <a:t>Indice à base 100 fixe ; on choisit une période de référence qui vaut arbitrairement 100 et on exprime les autres valeurs sur cette nouvelle échelle</a:t>
            </a:r>
          </a:p>
        </p:txBody>
      </p:sp>
    </p:spTree>
    <p:extLst>
      <p:ext uri="{BB962C8B-B14F-4D97-AF65-F5344CB8AC3E}">
        <p14:creationId xmlns:p14="http://schemas.microsoft.com/office/powerpoint/2010/main" val="3799441496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</TotalTime>
  <Words>97</Words>
  <Application>Microsoft Office PowerPoint</Application>
  <PresentationFormat>Affichage à l'écran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1" baseType="lpstr">
      <vt:lpstr>Arial</vt:lpstr>
      <vt:lpstr>Century Gothic</vt:lpstr>
      <vt:lpstr>Franklin Gothic Medium</vt:lpstr>
      <vt:lpstr>Impact</vt:lpstr>
      <vt:lpstr>Tahoma</vt:lpstr>
      <vt:lpstr>Times New Roman</vt:lpstr>
      <vt:lpstr>Wingdings</vt:lpstr>
      <vt:lpstr>Modèle par défaut</vt:lpstr>
      <vt:lpstr>Initiation à la statistique, applications avec Excel  partie 12 :  indices</vt:lpstr>
      <vt:lpstr>Contenu</vt:lpstr>
      <vt:lpstr>3.3- Points et courbes (5/5)</vt:lpstr>
    </vt:vector>
  </TitlesOfParts>
  <Company>Olivier Decourt SARL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Initiation à R  partie 7 : formules (texte)</dc:title>
  <dc:creator>Olivier Decourt</dc:creator>
  <cp:lastModifiedBy>Olivier decourt</cp:lastModifiedBy>
  <cp:revision>35</cp:revision>
  <dcterms:created xsi:type="dcterms:W3CDTF">2020-05-05T19:38:15Z</dcterms:created>
  <dcterms:modified xsi:type="dcterms:W3CDTF">2021-10-21T06:19:49Z</dcterms:modified>
</cp:coreProperties>
</file>