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23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partie 6 </a:t>
            </a:r>
            <a:r>
              <a:rPr lang="fr-FR" sz="4400" b="1" dirty="0">
                <a:latin typeface="Franklin Gothic Medium" pitchFamily="34" charset="0"/>
              </a:rPr>
              <a:t>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bâtons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2.3- Représentations graphiques (1/3)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952625"/>
          </a:xfrm>
        </p:spPr>
        <p:txBody>
          <a:bodyPr/>
          <a:lstStyle/>
          <a:p>
            <a:r>
              <a:rPr lang="fr-FR" b="1"/>
              <a:t>Informations qualitatives</a:t>
            </a:r>
            <a:endParaRPr lang="fr-FR"/>
          </a:p>
          <a:p>
            <a:pPr>
              <a:buFontTx/>
              <a:buChar char="•"/>
            </a:pPr>
            <a:r>
              <a:rPr lang="fr-FR"/>
              <a:t>Diagramme circulaire (camembert)</a:t>
            </a:r>
          </a:p>
          <a:p>
            <a:pPr>
              <a:buFontTx/>
              <a:buChar char="•"/>
            </a:pPr>
            <a:r>
              <a:rPr lang="fr-FR"/>
              <a:t>Diagramme en bâtons</a:t>
            </a:r>
          </a:p>
        </p:txBody>
      </p:sp>
      <p:pic>
        <p:nvPicPr>
          <p:cNvPr id="431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5709248" cy="272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55</Words>
  <Application>Microsoft Office PowerPoint</Application>
  <PresentationFormat>Affichage à l'écran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6 :  bâtons</vt:lpstr>
      <vt:lpstr>Contenu</vt:lpstr>
      <vt:lpstr>2.3- Représentations graphiques (1/3)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29</cp:revision>
  <dcterms:created xsi:type="dcterms:W3CDTF">2020-05-05T19:38:15Z</dcterms:created>
  <dcterms:modified xsi:type="dcterms:W3CDTF">2021-10-05T06:24:46Z</dcterms:modified>
</cp:coreProperties>
</file>