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47" r:id="rId4"/>
    <p:sldId id="34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20" d="100"/>
          <a:sy n="120" d="100"/>
        </p:scale>
        <p:origin x="136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240360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10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bâtons croisés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3.2- Diagrammes en bâtons (1/2)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Diagramme en bâtons « croisés »</a:t>
            </a:r>
          </a:p>
          <a:p>
            <a:pPr lvl="1">
              <a:buFont typeface="Wingdings" pitchFamily="2" charset="2"/>
              <a:buChar char="±"/>
            </a:pPr>
            <a:r>
              <a:rPr lang="fr-FR" dirty="0"/>
              <a:t> 2 variables qualitatives, 2 dispositions</a:t>
            </a:r>
          </a:p>
          <a:p>
            <a:pPr lvl="2">
              <a:buFont typeface="Wingdings" pitchFamily="2" charset="2"/>
              <a:buChar char="ð"/>
            </a:pPr>
            <a:r>
              <a:rPr lang="fr-FR" dirty="0">
                <a:sym typeface="Wingdings" pitchFamily="2" charset="2"/>
              </a:rPr>
              <a:t> blocs empilés</a:t>
            </a:r>
          </a:p>
          <a:p>
            <a:pPr lvl="2">
              <a:buFont typeface="Wingdings" pitchFamily="2" charset="2"/>
              <a:buChar char="ð"/>
            </a:pPr>
            <a:r>
              <a:rPr lang="fr-FR" dirty="0">
                <a:sym typeface="Wingdings" pitchFamily="2" charset="2"/>
              </a:rPr>
              <a:t> barres côte à côte</a:t>
            </a:r>
          </a:p>
          <a:p>
            <a:pPr lvl="1">
              <a:buFont typeface="Wingdings" pitchFamily="2" charset="2"/>
              <a:buChar char="±"/>
            </a:pPr>
            <a:r>
              <a:rPr lang="fr-FR" dirty="0"/>
              <a:t> hauteur des barres :</a:t>
            </a:r>
          </a:p>
          <a:p>
            <a:pPr lvl="2">
              <a:buFont typeface="Wingdings" pitchFamily="2" charset="2"/>
              <a:buChar char="ð"/>
            </a:pPr>
            <a:r>
              <a:rPr lang="fr-FR" dirty="0"/>
              <a:t> fréquence (diagramme en bâtons classique)</a:t>
            </a:r>
          </a:p>
          <a:p>
            <a:pPr lvl="2">
              <a:buFont typeface="Wingdings" pitchFamily="2" charset="2"/>
              <a:buChar char="ð"/>
            </a:pPr>
            <a:r>
              <a:rPr lang="fr-FR" dirty="0"/>
              <a:t> 100% pour chaque barre si empilement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3.2- Diagrammes en bâtons (2/2)</a:t>
            </a:r>
          </a:p>
        </p:txBody>
      </p:sp>
      <p:pic>
        <p:nvPicPr>
          <p:cNvPr id="433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6724"/>
            <a:ext cx="3766719" cy="2304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31949"/>
            <a:ext cx="3774583" cy="228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58" y="1853402"/>
            <a:ext cx="3791522" cy="229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96</Words>
  <Application>Microsoft Office PowerPoint</Application>
  <PresentationFormat>Affichage à l'écran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10 :  bâtons croisés</vt:lpstr>
      <vt:lpstr>Contenu</vt:lpstr>
      <vt:lpstr>3.2- Diagrammes en bâtons (1/2)</vt:lpstr>
      <vt:lpstr>3.2- Diagrammes en bâtons (2/2)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33</cp:revision>
  <dcterms:created xsi:type="dcterms:W3CDTF">2020-05-05T19:38:15Z</dcterms:created>
  <dcterms:modified xsi:type="dcterms:W3CDTF">2021-10-21T06:18:23Z</dcterms:modified>
</cp:coreProperties>
</file>